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r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r"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3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r" defTabSz="914400" rtl="1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6D4915-DC66-6742-8D64-279765F41F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/>
              <a:t>جغرافية الرعاية الصحية </a:t>
            </a:r>
            <a:endParaRPr lang="ar-AE"/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B45FC9F5-69E8-4347-9699-2736CC0590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18976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3AA9CF-D4F8-0A4C-8BF9-4BE6214FA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مستويات الرعاية الصحية ؛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CC929C2-AADB-2941-8B1A-7B294D6CA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ar-SA"/>
              <a:t>مستوى الرعاية الصحية الاولية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مستوى الرعاية الصحية الثانوية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مستوى الرعاية الصحية الثالثة 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53807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74F3D1-CE1A-F147-992A-ADA09C561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دور الجغرافية في التخطيط الصحي 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78ED17A-7B22-1743-9EF7-5F88B3B0F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/>
              <a:t>عرفت منظمة الصحة العالمية التخطيط الصحي بانه العملية التي تقوم على تحليل البيانات والاحتياجات والاختيارات والموارد المتاحة واستعمال هذا التحليل في الاعداد للتغيرات وفقا لاهداف محددة مسبقا .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595658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ماديسون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3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ماديسون</vt:lpstr>
      <vt:lpstr>جغرافية الرعاية الصحية </vt:lpstr>
      <vt:lpstr>مستويات الرعاية الصحية ؛</vt:lpstr>
      <vt:lpstr>دور الجغرافية في التخطيط الصحي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جغرافية الرعاية الصحية </dc:title>
  <dc:creator>مستخدم غير معروف</dc:creator>
  <cp:lastModifiedBy>مستخدم غير معروف</cp:lastModifiedBy>
  <cp:revision>1</cp:revision>
  <dcterms:created xsi:type="dcterms:W3CDTF">2019-10-12T19:15:04Z</dcterms:created>
  <dcterms:modified xsi:type="dcterms:W3CDTF">2019-10-12T19:22:18Z</dcterms:modified>
</cp:coreProperties>
</file>